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80" r:id="rId2"/>
    <p:sldId id="256" r:id="rId3"/>
    <p:sldId id="284" r:id="rId4"/>
    <p:sldId id="262" r:id="rId5"/>
    <p:sldId id="263" r:id="rId6"/>
    <p:sldId id="281" r:id="rId7"/>
    <p:sldId id="270" r:id="rId8"/>
    <p:sldId id="278" r:id="rId9"/>
    <p:sldId id="279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3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D6074-BB50-4D1A-BBF0-3641BA7B45A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C6791-FC09-4E38-8134-E9CC0F4DB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3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6791-FC09-4E38-8134-E9CC0F4DB0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3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6791-FC09-4E38-8134-E9CC0F4DB0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3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6791-FC09-4E38-8134-E9CC0F4DB0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3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6791-FC09-4E38-8134-E9CC0F4DB0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3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C018-DD6B-47FF-BDCF-808F2A16A1B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FFC5-A06A-49B4-8032-AE22FBCD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4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C018-DD6B-47FF-BDCF-808F2A16A1B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FFC5-A06A-49B4-8032-AE22FBCD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C018-DD6B-47FF-BDCF-808F2A16A1B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FFC5-A06A-49B4-8032-AE22FBCD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63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C018-DD6B-47FF-BDCF-808F2A16A1B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FFC5-A06A-49B4-8032-AE22FBCD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C018-DD6B-47FF-BDCF-808F2A16A1B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FFC5-A06A-49B4-8032-AE22FBCD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0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C018-DD6B-47FF-BDCF-808F2A16A1B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FFC5-A06A-49B4-8032-AE22FBCD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C018-DD6B-47FF-BDCF-808F2A16A1B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FFC5-A06A-49B4-8032-AE22FBCD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C018-DD6B-47FF-BDCF-808F2A16A1B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FFC5-A06A-49B4-8032-AE22FBCD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4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C018-DD6B-47FF-BDCF-808F2A16A1B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FFC5-A06A-49B4-8032-AE22FBCD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38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C018-DD6B-47FF-BDCF-808F2A16A1B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FFC5-A06A-49B4-8032-AE22FBCD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80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C018-DD6B-47FF-BDCF-808F2A16A1B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FFC5-A06A-49B4-8032-AE22FBCD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8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6C018-DD6B-47FF-BDCF-808F2A16A1B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9FFC5-A06A-49B4-8032-AE22FBCD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3.wm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8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0614" y="381000"/>
            <a:ext cx="4190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ÁP DỤNG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143000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7 .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đạp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v = 36km/h.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lốp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đạp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32,5cm.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lốp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90600" y="28194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8.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15cm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tần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/s.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tần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dài</a:t>
            </a:r>
            <a:r>
              <a:rPr lang="vi-VN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của chất điểm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7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8534400" cy="240065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  <a:p>
            <a:pPr algn="ctr"/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TRÒN ĐỀU</a:t>
            </a:r>
          </a:p>
          <a:p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2900" y="208782"/>
            <a:ext cx="8572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THỨC CẦN NHỚ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814964"/>
              </p:ext>
            </p:extLst>
          </p:nvPr>
        </p:nvGraphicFramePr>
        <p:xfrm>
          <a:off x="4000500" y="650254"/>
          <a:ext cx="1828800" cy="82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583947" imgH="558558" progId="Equation.DSMT4">
                  <p:embed/>
                </p:oleObj>
              </mc:Choice>
              <mc:Fallback>
                <p:oleObj name="Equation" r:id="rId3" imgW="583947" imgH="558558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650254"/>
                        <a:ext cx="1828800" cy="82449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27055" y="1647344"/>
                <a:ext cx="1905000" cy="92378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33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055" y="1647344"/>
                <a:ext cx="1905000" cy="9237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33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57200" y="1684201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Tốc độ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38600" y="2677894"/>
                <a:ext cx="1975427" cy="86394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677894"/>
                <a:ext cx="1975427" cy="863942"/>
              </a:xfrm>
              <a:prstGeom prst="rect">
                <a:avLst/>
              </a:prstGeom>
              <a:blipFill>
                <a:blip r:embed="rId7"/>
                <a:stretch>
                  <a:fillRect b="-77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77536" y="2817477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77536" y="3825479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975100" y="3648603"/>
                <a:ext cx="2286000" cy="914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 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100" y="3648603"/>
                <a:ext cx="2286000" cy="914400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014027" y="4601003"/>
                <a:ext cx="2190173" cy="914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 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027" y="4601003"/>
                <a:ext cx="2190173" cy="914400"/>
              </a:xfrm>
              <a:prstGeom prst="rect">
                <a:avLst/>
              </a:prstGeom>
              <a:blipFill>
                <a:blip r:embed="rId9"/>
                <a:stretch>
                  <a:fillRect b="-259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28600" y="4607930"/>
            <a:ext cx="5486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370532" y="5560330"/>
                <a:ext cx="3048000" cy="106907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h𝑡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𝑟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32" y="5560330"/>
                <a:ext cx="3048000" cy="10690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8600" y="5802477"/>
            <a:ext cx="39600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57200" y="698845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3200" b="1" dirty="0">
                <a:solidFill>
                  <a:srgbClr val="C00000"/>
                </a:solidFill>
              </a:rPr>
              <a:t>1. Tốc độ dài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 animBg="1"/>
      <p:bldP spid="24" grpId="0"/>
      <p:bldP spid="26" grpId="0" animBg="1"/>
      <p:bldP spid="2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724775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3152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4675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200</a:t>
            </a:r>
            <a:r>
              <a:rPr lang="el-G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(m).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1420811" y="3124200"/>
                <a:ext cx="6696075" cy="2370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24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đạp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r>
                          <a:rPr lang="en-US" sz="240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/>
                          </a:rPr>
                          <m:t>2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π</m:t>
                        </m:r>
                      </m:num>
                      <m:den>
                        <m:r>
                          <a:rPr lang="en-US" sz="2400">
                            <a:latin typeface="Cambria Math"/>
                          </a:rPr>
                          <m:t>2.60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π</m:t>
                        </m:r>
                      </m:num>
                      <m:den>
                        <m:r>
                          <a:rPr lang="en-US" sz="240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m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0811" y="3124200"/>
                <a:ext cx="6696075" cy="2370201"/>
              </a:xfrm>
              <a:prstGeom prst="rect">
                <a:avLst/>
              </a:prstGeom>
              <a:blipFill>
                <a:blip r:embed="rId3"/>
                <a:stretch>
                  <a:fillRect l="-1365" t="-20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1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35050" y="990600"/>
            <a:ext cx="74675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100m.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5,23 m/s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284889"/>
              </p:ext>
            </p:extLst>
          </p:nvPr>
        </p:nvGraphicFramePr>
        <p:xfrm>
          <a:off x="47688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88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071945"/>
              </p:ext>
            </p:extLst>
          </p:nvPr>
        </p:nvGraphicFramePr>
        <p:xfrm>
          <a:off x="43688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88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2200" y="2385580"/>
                <a:ext cx="7467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r = 100 m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5,23 m/s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=?</m:t>
                      </m:r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00" y="2385580"/>
                <a:ext cx="7467600" cy="1384995"/>
              </a:xfrm>
              <a:prstGeom prst="rect">
                <a:avLst/>
              </a:prstGeom>
              <a:blipFill>
                <a:blip r:embed="rId7"/>
                <a:stretch>
                  <a:fillRect l="-1633" t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33800" y="335129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20800" y="3849111"/>
                <a:ext cx="7239000" cy="12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Tốc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đạp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v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rω</m:t>
                    </m:r>
                  </m:oMath>
                </a14:m>
                <a:endParaRPr lang="en-US" sz="320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ea typeface="Cambria Math"/>
                    <a:cs typeface="Times New Roman" pitchFamily="18" charset="0"/>
                    <a:sym typeface="Wingdings"/>
                  </a:rPr>
                  <a:t>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ω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r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5,23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100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0,0523 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rad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3849111"/>
                <a:ext cx="7239000" cy="1291316"/>
              </a:xfrm>
              <a:prstGeom prst="rect">
                <a:avLst/>
              </a:prstGeom>
              <a:blipFill>
                <a:blip r:embed="rId8"/>
                <a:stretch>
                  <a:fillRect l="-1769" t="-943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6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57200" y="11430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/s.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0,8 m.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.VnHelvetIn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66799" y="2391176"/>
                <a:ext cx="7643037" cy="1355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Tóm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tắt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ò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r = 0,8m</a:t>
                </a:r>
              </a:p>
              <a:p>
                <a:pPr algn="just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l-GR" sz="2400" dirty="0" smtClean="0"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= ?</a:t>
                </a:r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2391176"/>
                <a:ext cx="7643037" cy="1355179"/>
              </a:xfrm>
              <a:prstGeom prst="rect">
                <a:avLst/>
              </a:prstGeom>
              <a:blipFill>
                <a:blip r:embed="rId3"/>
                <a:stretch>
                  <a:fillRect l="-1196" b="-8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09800" y="4876800"/>
                <a:ext cx="6096000" cy="985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Tốc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ω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πf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=2.3,14.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20</m:t>
                        </m:r>
                      </m:num>
                      <m:den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=41,87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(rad/s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876800"/>
                <a:ext cx="6096000" cy="985847"/>
              </a:xfrm>
              <a:prstGeom prst="rect">
                <a:avLst/>
              </a:prstGeom>
              <a:blipFill>
                <a:blip r:embed="rId4"/>
                <a:stretch>
                  <a:fillRect l="-1600" t="-4938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657600" y="386455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1447800"/>
            <a:ext cx="6716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25 cm.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36 km/h.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1" y="3744579"/>
            <a:ext cx="289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 = 0,25m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= 36km/h =10m/s            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?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581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92420" y="4191000"/>
                <a:ext cx="5105400" cy="1611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hướng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vành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bánh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0,25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=400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420" y="4191000"/>
                <a:ext cx="5105400" cy="1611210"/>
              </a:xfrm>
              <a:prstGeom prst="rect">
                <a:avLst/>
              </a:prstGeom>
              <a:blipFill>
                <a:blip r:embed="rId4"/>
                <a:stretch>
                  <a:fillRect l="-1790" t="-3030" r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8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1291" y="990600"/>
            <a:ext cx="4190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ÁP DỤNG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828800"/>
            <a:ext cx="662210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5.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ngồi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ghế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chiếc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đu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tần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vòng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phút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chổ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ngồi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chiếc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đu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 m.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hướng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endParaRPr lang="en-US" sz="2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447800"/>
            <a:ext cx="4190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ÁP DỤNG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590800"/>
            <a:ext cx="7315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động cơ xe gắn máy có trục quay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vòng/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góc của chuyển động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là bao nhiêu?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28 câu trắc nghiệm Chuyển động tròn đều cực hay có đáp án (phần 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-190500"/>
            <a:ext cx="2667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4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</TotalTime>
  <Words>474</Words>
  <Application>Microsoft Office PowerPoint</Application>
  <PresentationFormat>On-screen Show (4:3)</PresentationFormat>
  <Paragraphs>54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SimSun</vt:lpstr>
      <vt:lpstr>.VnHelvetIns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141</cp:revision>
  <dcterms:created xsi:type="dcterms:W3CDTF">2020-10-01T09:17:58Z</dcterms:created>
  <dcterms:modified xsi:type="dcterms:W3CDTF">2021-10-02T09:25:29Z</dcterms:modified>
</cp:coreProperties>
</file>